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0" r:id="rId2"/>
    <p:sldId id="311" r:id="rId3"/>
    <p:sldId id="313" r:id="rId4"/>
    <p:sldId id="3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82B5"/>
    <a:srgbClr val="6A7681"/>
    <a:srgbClr val="69ABEB"/>
    <a:srgbClr val="FAFCFD"/>
    <a:srgbClr val="FDFEFE"/>
    <a:srgbClr val="6DAEEB"/>
    <a:srgbClr val="8B99A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8"/>
    <p:restoredTop sz="94674"/>
  </p:normalViewPr>
  <p:slideViewPr>
    <p:cSldViewPr snapToGrid="0" snapToObjects="1" showGuides="1">
      <p:cViewPr>
        <p:scale>
          <a:sx n="46" d="100"/>
          <a:sy n="46" d="100"/>
        </p:scale>
        <p:origin x="4008" y="2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F5319-D0C7-C545-B736-B3D199CB411A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CD094-6CE9-B343-ADE4-407C5FD4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A89A-759D-F947-BF1A-05FC3624C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C9A8F-BF03-2A4A-AF79-64B273EE6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05A4-9889-8C43-829D-ABBC6EF4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4BAC6-ED35-2B43-8C01-5E9D8C14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C430D-3328-7441-B7A6-2F7A0B9C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3E52-08E9-4E41-85B3-F6D334A3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61330-BDDE-C241-BFE3-26A1BCD0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96646-6163-B140-8D01-8737549E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1E00-32EB-D848-B786-1C730E33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A2E0D-05B5-C34F-B42C-D717E4EF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3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38764-D833-1748-B5EE-A7AA7DCC4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993C0-FAB5-FE48-87ED-30626A8C2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C7A3B-F632-8742-9F0C-5DCE94D7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08795-2ED2-B54E-8DF1-225DB093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639A7-C217-DD40-BF41-810FC52E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9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DF5C-328A-0140-B5B3-435BCDB1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71B1-1817-6D41-B32D-338330E99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B0508-41AD-314F-BF17-679E05A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6C80F-4C29-E54B-B983-43EADF98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0001C-B35F-8940-BAA6-6365EF2D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1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C583-EB15-8C46-A12B-BAE7EEA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112E-7AD8-294F-BC88-F22FAD4A1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A4AB8-CD60-304B-AD97-0BDC8CED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FF2A-FDA4-F744-92B5-7E74818F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DECDC-350A-2A4D-80A9-CD5FB10E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1485-5284-4147-8FCA-8D88D515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827D-FF39-4F43-B73E-546159931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CDFAE-2187-7941-8D06-6554D2AB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E56C4-9284-8B49-AB4A-72D59C90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610E2-FE38-5246-BF3B-9B5518AF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7638B-94F9-6C46-8C3B-B99407C3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4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2088-EF77-1444-A57A-9C28CE5A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0B49F-3049-2B49-81EF-FB11326BE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ADCA7-3E38-BE4E-ADCA-EF1AFC479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71CA7-15F0-424F-8DF4-CD78BF8F9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FD59D-DF49-0044-AFDD-E5A0CA347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94F76-04A5-C942-A2FA-5F6AA12B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A30CD-92C3-7C47-8907-587B940E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CCA44-E848-B348-8386-70A4B7DC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2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ED0C-49CB-9B40-9FAE-29B8328B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B1749-B549-5843-958E-877FE5F6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2691F-64DD-864F-BF66-C5F13EDE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F2693-F324-9247-9F0F-C49605AF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E8121-0AA2-5644-93BB-CA92ACAC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B3331-2EE5-A34F-981D-8BF9B530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DF3E1-30F2-1B41-9A9D-54EE2652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5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2345-548F-484F-8763-468CFE1E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BB1FA-C938-7A47-A536-9C0CEDDCC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3D3B-B063-3543-AAAB-86A2A13E9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F0488-5B33-4546-AD25-507B935F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7477-458D-B745-A021-666B91B4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7499-5A74-B94C-8FB7-A12024F4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6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69ED-A213-EC4C-8192-32F691FD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17D0BD-BB66-8B4E-AF64-A20566892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BD6F8-A3E3-3243-A844-CD205B8E3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4186A-909D-B74D-9A7F-FC1C53AA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04D86-BF5C-FF44-8BA5-F59D11CC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71851-2D61-BE45-81A7-46298C8E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48E86-3C18-E84A-BDFA-95106A08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7E8B4-8A8A-2F42-AD94-FB2790E36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45BB4-34EB-0940-8B21-415E67E76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27A5C-A59C-1540-AB39-7DA0CEF665B0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5BDC8-B713-2547-9C8B-60CF6096D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4658F-4BC2-354E-8D52-B040E0C5E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C0E84-44DF-A749-906D-4727605FE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10.jpeg"/><Relationship Id="rId5" Type="http://schemas.openxmlformats.org/officeDocument/2006/relationships/image" Target="../media/image2.png"/><Relationship Id="rId10" Type="http://schemas.openxmlformats.org/officeDocument/2006/relationships/image" Target="../media/image8.jpeg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10.jpeg"/><Relationship Id="rId5" Type="http://schemas.openxmlformats.org/officeDocument/2006/relationships/image" Target="../media/image2.png"/><Relationship Id="rId10" Type="http://schemas.openxmlformats.org/officeDocument/2006/relationships/image" Target="../media/image8.jpeg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8F20CC-71E4-514E-ADEB-2FCCE1671C34}"/>
              </a:ext>
            </a:extLst>
          </p:cNvPr>
          <p:cNvGrpSpPr/>
          <p:nvPr/>
        </p:nvGrpSpPr>
        <p:grpSpPr>
          <a:xfrm>
            <a:off x="389379" y="1086948"/>
            <a:ext cx="2163227" cy="4684105"/>
            <a:chOff x="389379" y="1086948"/>
            <a:chExt cx="2163227" cy="46841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7A2800-A142-CC49-BF7E-CD93D875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379" y="1086948"/>
              <a:ext cx="2163227" cy="46841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10FB2A-BE4F-0C44-A490-664F0A253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24"/>
                      </a14:imgEffect>
                    </a14:imgLayer>
                  </a14:imgProps>
                </a:ext>
              </a:extLst>
            </a:blip>
            <a:srcRect t="18347" b="73844"/>
            <a:stretch/>
          </p:blipFill>
          <p:spPr>
            <a:xfrm>
              <a:off x="389379" y="1946367"/>
              <a:ext cx="2163227" cy="36576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FCCCCD5-CF5E-6C4E-9E50-E9381A3BFC71}"/>
              </a:ext>
            </a:extLst>
          </p:cNvPr>
          <p:cNvGrpSpPr/>
          <p:nvPr/>
        </p:nvGrpSpPr>
        <p:grpSpPr>
          <a:xfrm>
            <a:off x="2683932" y="1086948"/>
            <a:ext cx="2188005" cy="4684105"/>
            <a:chOff x="2683932" y="1086948"/>
            <a:chExt cx="2188005" cy="46841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F0A7DE-2A6C-364F-85DA-DC48848B2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8710" y="1086948"/>
              <a:ext cx="2163227" cy="46841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7B7A4E-5D9E-8243-9FE2-90342C6E3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24"/>
                      </a14:imgEffect>
                    </a14:imgLayer>
                  </a14:imgProps>
                </a:ext>
              </a:extLst>
            </a:blip>
            <a:srcRect t="68911" b="21938"/>
            <a:stretch/>
          </p:blipFill>
          <p:spPr>
            <a:xfrm>
              <a:off x="2683932" y="4315550"/>
              <a:ext cx="2163227" cy="42862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CBF9A9-1755-B049-BA61-CB912AC603EE}"/>
              </a:ext>
            </a:extLst>
          </p:cNvPr>
          <p:cNvGrpSpPr/>
          <p:nvPr/>
        </p:nvGrpSpPr>
        <p:grpSpPr>
          <a:xfrm>
            <a:off x="5027777" y="1093479"/>
            <a:ext cx="2188269" cy="4684105"/>
            <a:chOff x="5027777" y="1093479"/>
            <a:chExt cx="2188269" cy="46841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DAEE60-A868-0B4A-944B-0F81F28C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8041" y="1093479"/>
              <a:ext cx="2163227" cy="46841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B5A5C1C-BE8A-044A-9946-239A4EAB3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24"/>
                      </a14:imgEffect>
                    </a14:imgLayer>
                  </a14:imgProps>
                </a:ext>
              </a:extLst>
            </a:blip>
            <a:srcRect t="18347" b="73844"/>
            <a:stretch/>
          </p:blipFill>
          <p:spPr>
            <a:xfrm>
              <a:off x="5052819" y="3337561"/>
              <a:ext cx="2163227" cy="3657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914B53-26CB-484E-A6B1-64F3D0AFD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26"/>
                      </a14:imgEffect>
                    </a14:imgLayer>
                  </a14:imgProps>
                </a:ext>
              </a:extLst>
            </a:blip>
            <a:srcRect t="68911" b="21938"/>
            <a:stretch/>
          </p:blipFill>
          <p:spPr>
            <a:xfrm>
              <a:off x="5027777" y="1907494"/>
              <a:ext cx="2163227" cy="4286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8B5940B-DE05-884C-AD68-2B49D1710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24"/>
                      </a14:imgEffect>
                    </a14:imgLayer>
                  </a14:imgProps>
                </a:ext>
              </a:extLst>
            </a:blip>
            <a:srcRect t="43761" b="52928"/>
            <a:stretch/>
          </p:blipFill>
          <p:spPr>
            <a:xfrm>
              <a:off x="5027777" y="3169403"/>
              <a:ext cx="2163227" cy="15509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5C9FA2-3153-A647-AF75-D00CCB911577}"/>
              </a:ext>
            </a:extLst>
          </p:cNvPr>
          <p:cNvGrpSpPr/>
          <p:nvPr/>
        </p:nvGrpSpPr>
        <p:grpSpPr>
          <a:xfrm>
            <a:off x="7337004" y="1086948"/>
            <a:ext cx="2173595" cy="4684105"/>
            <a:chOff x="7337004" y="1086948"/>
            <a:chExt cx="2173595" cy="46841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18342BE-E38F-734F-AD2C-844468A497CD}"/>
                </a:ext>
              </a:extLst>
            </p:cNvPr>
            <p:cNvGrpSpPr/>
            <p:nvPr/>
          </p:nvGrpSpPr>
          <p:grpSpPr>
            <a:xfrm>
              <a:off x="7337004" y="1086948"/>
              <a:ext cx="2173595" cy="4684105"/>
              <a:chOff x="7337004" y="1086948"/>
              <a:chExt cx="2173595" cy="468410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DC977C2-9250-5244-9F6B-3F8C8C627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7372" y="1086948"/>
                <a:ext cx="2163227" cy="468410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7592AE7-2445-D744-8E33-5D9E252668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20413" b="70131"/>
              <a:stretch/>
            </p:blipFill>
            <p:spPr>
              <a:xfrm>
                <a:off x="7337004" y="2037351"/>
                <a:ext cx="2163227" cy="44291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6C6E79-1A93-6444-94FC-D957996B0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24"/>
                      </a14:imgEffect>
                    </a14:imgLayer>
                  </a14:imgProps>
                </a:ext>
              </a:extLst>
            </a:blip>
            <a:srcRect t="43761" b="52928"/>
            <a:stretch/>
          </p:blipFill>
          <p:spPr>
            <a:xfrm>
              <a:off x="7337004" y="5056321"/>
              <a:ext cx="2163227" cy="15509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7CC8293-8B3B-4A46-8161-3012A5DCDB0A}"/>
              </a:ext>
            </a:extLst>
          </p:cNvPr>
          <p:cNvGrpSpPr/>
          <p:nvPr/>
        </p:nvGrpSpPr>
        <p:grpSpPr>
          <a:xfrm>
            <a:off x="9656335" y="1086948"/>
            <a:ext cx="2183963" cy="4684105"/>
            <a:chOff x="9656335" y="1086948"/>
            <a:chExt cx="2183963" cy="468410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50022F7-A86B-B749-9ACF-D89C343A58CF}"/>
                </a:ext>
              </a:extLst>
            </p:cNvPr>
            <p:cNvGrpSpPr/>
            <p:nvPr/>
          </p:nvGrpSpPr>
          <p:grpSpPr>
            <a:xfrm>
              <a:off x="9656335" y="1086948"/>
              <a:ext cx="2183963" cy="4684105"/>
              <a:chOff x="9656335" y="1086948"/>
              <a:chExt cx="2183963" cy="468410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A5A27A3-4669-1F43-93C0-EB9046A5D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66703" y="1086948"/>
                <a:ext cx="2163227" cy="468410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83B3FF9-7D56-4548-AB73-D7FD03B775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18347" b="74702"/>
              <a:stretch/>
            </p:blipFill>
            <p:spPr>
              <a:xfrm>
                <a:off x="9677071" y="4624253"/>
                <a:ext cx="2163227" cy="325572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2C6634E-400C-6643-9C9E-83BA7DF24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23218" b="68926"/>
              <a:stretch/>
            </p:blipFill>
            <p:spPr>
              <a:xfrm>
                <a:off x="9656335" y="2145592"/>
                <a:ext cx="2163227" cy="367991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2A1C4EB-0E93-C84C-B696-C3862C7D0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24"/>
                      </a14:imgEffect>
                    </a14:imgLayer>
                  </a14:imgProps>
                </a:ext>
              </a:extLst>
            </a:blip>
            <a:srcRect t="43761" b="52928"/>
            <a:stretch/>
          </p:blipFill>
          <p:spPr>
            <a:xfrm>
              <a:off x="9666703" y="1990496"/>
              <a:ext cx="2163227" cy="15509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B29302-B995-7A4A-83B5-8347EAB87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Blur radius="24"/>
                      </a14:imgEffect>
                    </a14:imgLayer>
                  </a14:imgProps>
                </a:ext>
              </a:extLst>
            </a:blip>
            <a:srcRect t="43761" b="52928"/>
            <a:stretch/>
          </p:blipFill>
          <p:spPr>
            <a:xfrm>
              <a:off x="9666703" y="5156025"/>
              <a:ext cx="2163227" cy="155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62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6356E5-1795-3841-AA77-5387FF9D3055}"/>
              </a:ext>
            </a:extLst>
          </p:cNvPr>
          <p:cNvGrpSpPr/>
          <p:nvPr/>
        </p:nvGrpSpPr>
        <p:grpSpPr>
          <a:xfrm>
            <a:off x="5386612" y="33893"/>
            <a:ext cx="1125024" cy="7122724"/>
            <a:chOff x="5472047" y="351007"/>
            <a:chExt cx="954154" cy="60409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FB5727-4C00-A746-805F-CE29D5C2AC4D}"/>
                </a:ext>
              </a:extLst>
            </p:cNvPr>
            <p:cNvGrpSpPr/>
            <p:nvPr/>
          </p:nvGrpSpPr>
          <p:grpSpPr>
            <a:xfrm>
              <a:off x="5481159" y="351007"/>
              <a:ext cx="943349" cy="2042661"/>
              <a:chOff x="389379" y="1086948"/>
              <a:chExt cx="2163227" cy="468410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F25C0F-46DE-6547-A5E5-DD2546990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9379" y="1086948"/>
                <a:ext cx="2163227" cy="468410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5155138-F9A5-3C4E-A135-3B52C826AD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18347" b="73844"/>
              <a:stretch/>
            </p:blipFill>
            <p:spPr>
              <a:xfrm>
                <a:off x="389379" y="1946367"/>
                <a:ext cx="2163227" cy="36576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915702-3AF3-1748-B41B-B68E96CA9F4E}"/>
                </a:ext>
              </a:extLst>
            </p:cNvPr>
            <p:cNvGrpSpPr/>
            <p:nvPr/>
          </p:nvGrpSpPr>
          <p:grpSpPr>
            <a:xfrm>
              <a:off x="5472047" y="2042630"/>
              <a:ext cx="954154" cy="1431726"/>
              <a:chOff x="2683932" y="2487907"/>
              <a:chExt cx="2188005" cy="328314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D2F1C8B-0459-1F45-A4C1-1E7269AAD7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9909"/>
              <a:stretch/>
            </p:blipFill>
            <p:spPr>
              <a:xfrm>
                <a:off x="2708710" y="2487907"/>
                <a:ext cx="2163227" cy="328314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C2C57C9-D940-884F-930D-AD4DEB97B7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68911" b="21938"/>
              <a:stretch/>
            </p:blipFill>
            <p:spPr>
              <a:xfrm>
                <a:off x="2683932" y="4315550"/>
                <a:ext cx="2163227" cy="428625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51CD0A-9542-5840-80E7-67D2C69CB2F7}"/>
                </a:ext>
              </a:extLst>
            </p:cNvPr>
            <p:cNvGrpSpPr/>
            <p:nvPr/>
          </p:nvGrpSpPr>
          <p:grpSpPr>
            <a:xfrm>
              <a:off x="5482402" y="3260167"/>
              <a:ext cx="943671" cy="1257288"/>
              <a:chOff x="5027301" y="2894448"/>
              <a:chExt cx="2163967" cy="288313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F43BE36-BA71-394A-BE1E-23627F4E94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8449" b="-1"/>
              <a:stretch/>
            </p:blipFill>
            <p:spPr>
              <a:xfrm>
                <a:off x="5028041" y="2894448"/>
                <a:ext cx="2163227" cy="288313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EAF13D9-9F7E-2B46-9BF5-6DDB7B476C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18347" b="73844"/>
              <a:stretch/>
            </p:blipFill>
            <p:spPr>
              <a:xfrm>
                <a:off x="5027301" y="3333308"/>
                <a:ext cx="2163227" cy="36576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F6F10A2-3FF4-DB45-8927-4735CCBB3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43761" b="52928"/>
              <a:stretch/>
            </p:blipFill>
            <p:spPr>
              <a:xfrm>
                <a:off x="5027777" y="3169403"/>
                <a:ext cx="2163227" cy="155096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D218E4-8610-D749-8FE3-258184123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1204"/>
            <a:stretch/>
          </p:blipFill>
          <p:spPr>
            <a:xfrm>
              <a:off x="5482563" y="4265439"/>
              <a:ext cx="943349" cy="792468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D36303D-14A8-E642-A76F-BA7EA12E87B9}"/>
                </a:ext>
              </a:extLst>
            </p:cNvPr>
            <p:cNvGrpSpPr/>
            <p:nvPr/>
          </p:nvGrpSpPr>
          <p:grpSpPr>
            <a:xfrm>
              <a:off x="5480117" y="4735202"/>
              <a:ext cx="945434" cy="1656721"/>
              <a:chOff x="9664312" y="1971963"/>
              <a:chExt cx="2168009" cy="37990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4C6EA40-F41D-1642-9EEA-B437E606EB47}"/>
                  </a:ext>
                </a:extLst>
              </p:cNvPr>
              <p:cNvGrpSpPr/>
              <p:nvPr/>
            </p:nvGrpSpPr>
            <p:grpSpPr>
              <a:xfrm>
                <a:off x="9664312" y="1971963"/>
                <a:ext cx="2168009" cy="3799090"/>
                <a:chOff x="9664312" y="1971963"/>
                <a:chExt cx="2168009" cy="379909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68D35DE-193F-4C41-9A69-883281306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18894"/>
                <a:stretch/>
              </p:blipFill>
              <p:spPr>
                <a:xfrm>
                  <a:off x="9666703" y="1971963"/>
                  <a:ext cx="2163227" cy="379909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785545B2-5B02-AB41-AC97-8CFA4CC0C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artisticBlur radius="24"/>
                          </a14:imgEffect>
                        </a14:imgLayer>
                      </a14:imgProps>
                    </a:ext>
                  </a:extLst>
                </a:blip>
                <a:srcRect t="18347" b="74702"/>
                <a:stretch/>
              </p:blipFill>
              <p:spPr>
                <a:xfrm>
                  <a:off x="9664312" y="4624253"/>
                  <a:ext cx="2163227" cy="32557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785A8A5-FE23-0A45-A5AD-188A08C41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artisticBlur radius="24"/>
                          </a14:imgEffect>
                        </a14:imgLayer>
                      </a14:imgProps>
                    </a:ext>
                  </a:extLst>
                </a:blip>
                <a:srcRect t="23218" b="68926"/>
                <a:stretch/>
              </p:blipFill>
              <p:spPr>
                <a:xfrm>
                  <a:off x="9669094" y="2145592"/>
                  <a:ext cx="2163227" cy="367991"/>
                </a:xfrm>
                <a:prstGeom prst="rect">
                  <a:avLst/>
                </a:prstGeom>
              </p:spPr>
            </p:pic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41A1344-DC27-7D44-A23E-98254A3E68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43761" b="52928"/>
              <a:stretch/>
            </p:blipFill>
            <p:spPr>
              <a:xfrm>
                <a:off x="9666703" y="1990496"/>
                <a:ext cx="2163227" cy="155096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4038669-5F4A-DA49-A762-5D296C421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43761" b="52928"/>
              <a:stretch/>
            </p:blipFill>
            <p:spPr>
              <a:xfrm>
                <a:off x="9666703" y="5156025"/>
                <a:ext cx="2163227" cy="1550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3390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E70700-29C8-8F47-A6E3-0C1CE529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65" y="-707887"/>
            <a:ext cx="12410662" cy="82737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6A53CE-711E-D844-A66D-C2F1AC5B1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30"/>
          <a:stretch/>
        </p:blipFill>
        <p:spPr>
          <a:xfrm>
            <a:off x="1995271" y="6531429"/>
            <a:ext cx="7269489" cy="1630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15E343-31C7-2E45-A0E8-895257271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388"/>
          <a:stretch/>
        </p:blipFill>
        <p:spPr>
          <a:xfrm>
            <a:off x="5672268" y="701040"/>
            <a:ext cx="2711201" cy="32947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6898616-6D66-564D-9B4E-9F6445759092}"/>
              </a:ext>
            </a:extLst>
          </p:cNvPr>
          <p:cNvGrpSpPr/>
          <p:nvPr/>
        </p:nvGrpSpPr>
        <p:grpSpPr>
          <a:xfrm>
            <a:off x="5643563" y="709200"/>
            <a:ext cx="2725618" cy="17256365"/>
            <a:chOff x="5472047" y="351007"/>
            <a:chExt cx="954154" cy="604091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62E252-7517-8C4C-9981-81E878707C2D}"/>
                </a:ext>
              </a:extLst>
            </p:cNvPr>
            <p:cNvGrpSpPr/>
            <p:nvPr/>
          </p:nvGrpSpPr>
          <p:grpSpPr>
            <a:xfrm>
              <a:off x="5481159" y="351007"/>
              <a:ext cx="943349" cy="2042661"/>
              <a:chOff x="389379" y="1086948"/>
              <a:chExt cx="2163227" cy="468410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AB61B3C-4ABB-B243-AB0F-0C8B4406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379" y="1086948"/>
                <a:ext cx="2163227" cy="468410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8AD23CD-367A-B24C-97B9-EAAAE9422D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18347" b="73844"/>
              <a:stretch/>
            </p:blipFill>
            <p:spPr>
              <a:xfrm>
                <a:off x="389379" y="1946367"/>
                <a:ext cx="2163227" cy="36576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1C5A58-D1D1-F240-90BA-20E5BD18531F}"/>
                </a:ext>
              </a:extLst>
            </p:cNvPr>
            <p:cNvGrpSpPr/>
            <p:nvPr/>
          </p:nvGrpSpPr>
          <p:grpSpPr>
            <a:xfrm>
              <a:off x="5472047" y="2042630"/>
              <a:ext cx="954154" cy="1431726"/>
              <a:chOff x="2683932" y="2487907"/>
              <a:chExt cx="2188005" cy="3283146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A7874C1-0EF2-5545-BDB6-A477D6FE42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9909"/>
              <a:stretch/>
            </p:blipFill>
            <p:spPr>
              <a:xfrm>
                <a:off x="2708710" y="2487907"/>
                <a:ext cx="2163227" cy="3283146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E0AED55-DDC7-FA41-9D81-D239271381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68911" b="21938"/>
              <a:stretch/>
            </p:blipFill>
            <p:spPr>
              <a:xfrm>
                <a:off x="2683932" y="4315550"/>
                <a:ext cx="2163227" cy="42862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B51E981-3240-F04A-BF61-54516957F531}"/>
                </a:ext>
              </a:extLst>
            </p:cNvPr>
            <p:cNvGrpSpPr/>
            <p:nvPr/>
          </p:nvGrpSpPr>
          <p:grpSpPr>
            <a:xfrm>
              <a:off x="5482402" y="3260167"/>
              <a:ext cx="943671" cy="1257288"/>
              <a:chOff x="5027301" y="2894448"/>
              <a:chExt cx="2163967" cy="2883135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558B31-1120-C844-A78F-39C063862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8449" b="-1"/>
              <a:stretch/>
            </p:blipFill>
            <p:spPr>
              <a:xfrm>
                <a:off x="5028041" y="2894448"/>
                <a:ext cx="2163227" cy="288313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613A0-0E53-604E-BCE6-300F05E79C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18347" b="73844"/>
              <a:stretch/>
            </p:blipFill>
            <p:spPr>
              <a:xfrm>
                <a:off x="5027301" y="3333308"/>
                <a:ext cx="2163227" cy="36576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5605D6E-F556-3745-982C-FB9052740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43761" b="52928"/>
              <a:stretch/>
            </p:blipFill>
            <p:spPr>
              <a:xfrm>
                <a:off x="5027777" y="3169403"/>
                <a:ext cx="2163227" cy="155096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CE58DD8-208D-CD4E-B8F8-4E713F3CF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1204"/>
            <a:stretch/>
          </p:blipFill>
          <p:spPr>
            <a:xfrm>
              <a:off x="5482563" y="4265439"/>
              <a:ext cx="943349" cy="79246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37D5C7-6750-6A4E-A91E-AA34A5A4D382}"/>
                </a:ext>
              </a:extLst>
            </p:cNvPr>
            <p:cNvGrpSpPr/>
            <p:nvPr/>
          </p:nvGrpSpPr>
          <p:grpSpPr>
            <a:xfrm>
              <a:off x="5480117" y="4735202"/>
              <a:ext cx="945434" cy="1656721"/>
              <a:chOff x="9664312" y="1971963"/>
              <a:chExt cx="2168009" cy="379909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8C0E629-7169-914E-9368-5F8C18A767F1}"/>
                  </a:ext>
                </a:extLst>
              </p:cNvPr>
              <p:cNvGrpSpPr/>
              <p:nvPr/>
            </p:nvGrpSpPr>
            <p:grpSpPr>
              <a:xfrm>
                <a:off x="9664312" y="1971963"/>
                <a:ext cx="2168009" cy="3799090"/>
                <a:chOff x="9664312" y="1971963"/>
                <a:chExt cx="2168009" cy="3799090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6F3F5C0C-23EB-7349-BC49-2AF4C33A1F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8894"/>
                <a:stretch/>
              </p:blipFill>
              <p:spPr>
                <a:xfrm>
                  <a:off x="9666703" y="1971963"/>
                  <a:ext cx="2163227" cy="379909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7EB55D95-3DDA-9946-9424-D35775F11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artisticBlur radius="24"/>
                          </a14:imgEffect>
                        </a14:imgLayer>
                      </a14:imgProps>
                    </a:ext>
                  </a:extLst>
                </a:blip>
                <a:srcRect t="18347" b="74702"/>
                <a:stretch/>
              </p:blipFill>
              <p:spPr>
                <a:xfrm>
                  <a:off x="9664312" y="4624253"/>
                  <a:ext cx="2163227" cy="325572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8CFDA12-7F4C-DF47-8327-BB78D3CD6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artisticBlur radius="24"/>
                          </a14:imgEffect>
                        </a14:imgLayer>
                      </a14:imgProps>
                    </a:ext>
                  </a:extLst>
                </a:blip>
                <a:srcRect t="23218" b="68926"/>
                <a:stretch/>
              </p:blipFill>
              <p:spPr>
                <a:xfrm>
                  <a:off x="9669094" y="2145592"/>
                  <a:ext cx="2163227" cy="367991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FB7B7C8-E592-FA4E-8FCF-60A66AC7FD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43761" b="52928"/>
              <a:stretch/>
            </p:blipFill>
            <p:spPr>
              <a:xfrm>
                <a:off x="9666703" y="1990496"/>
                <a:ext cx="2163227" cy="15509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C8745B3-C182-4B49-A6C6-7CE27134B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43761" b="52928"/>
              <a:stretch/>
            </p:blipFill>
            <p:spPr>
              <a:xfrm>
                <a:off x="9666703" y="5156025"/>
                <a:ext cx="2163227" cy="155096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8C2801-6DEA-894A-B0E9-E5C19EA25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07"/>
          <a:stretch/>
        </p:blipFill>
        <p:spPr>
          <a:xfrm>
            <a:off x="-92765" y="6560457"/>
            <a:ext cx="12410662" cy="1000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8258F7-42A5-FE41-80D4-88B7C9608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73"/>
          <a:stretch/>
        </p:blipFill>
        <p:spPr>
          <a:xfrm>
            <a:off x="-92765" y="-707887"/>
            <a:ext cx="12410662" cy="1433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B44657-D67D-AB4B-95BD-1F5DBCF9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72" y="423716"/>
            <a:ext cx="7269489" cy="77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E70700-29C8-8F47-A6E3-0C1CE529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65" y="-707887"/>
            <a:ext cx="12410662" cy="82737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6A53CE-711E-D844-A66D-C2F1AC5B1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30"/>
          <a:stretch/>
        </p:blipFill>
        <p:spPr>
          <a:xfrm>
            <a:off x="1995271" y="6531429"/>
            <a:ext cx="7269489" cy="1630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15E343-31C7-2E45-A0E8-895257271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388"/>
          <a:stretch/>
        </p:blipFill>
        <p:spPr>
          <a:xfrm>
            <a:off x="5672268" y="701040"/>
            <a:ext cx="2711201" cy="32947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6898616-6D66-564D-9B4E-9F6445759092}"/>
              </a:ext>
            </a:extLst>
          </p:cNvPr>
          <p:cNvGrpSpPr/>
          <p:nvPr/>
        </p:nvGrpSpPr>
        <p:grpSpPr>
          <a:xfrm>
            <a:off x="5643563" y="-9901871"/>
            <a:ext cx="2725618" cy="17256365"/>
            <a:chOff x="5472047" y="351007"/>
            <a:chExt cx="954154" cy="604091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62E252-7517-8C4C-9981-81E878707C2D}"/>
                </a:ext>
              </a:extLst>
            </p:cNvPr>
            <p:cNvGrpSpPr/>
            <p:nvPr/>
          </p:nvGrpSpPr>
          <p:grpSpPr>
            <a:xfrm>
              <a:off x="5481159" y="351007"/>
              <a:ext cx="943349" cy="2042661"/>
              <a:chOff x="389379" y="1086948"/>
              <a:chExt cx="2163227" cy="468410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AB61B3C-4ABB-B243-AB0F-0C8B4406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379" y="1086948"/>
                <a:ext cx="2163227" cy="468410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8AD23CD-367A-B24C-97B9-EAAAE9422D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18347" b="73844"/>
              <a:stretch/>
            </p:blipFill>
            <p:spPr>
              <a:xfrm>
                <a:off x="389379" y="1946367"/>
                <a:ext cx="2163227" cy="36576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1C5A58-D1D1-F240-90BA-20E5BD18531F}"/>
                </a:ext>
              </a:extLst>
            </p:cNvPr>
            <p:cNvGrpSpPr/>
            <p:nvPr/>
          </p:nvGrpSpPr>
          <p:grpSpPr>
            <a:xfrm>
              <a:off x="5472047" y="2042630"/>
              <a:ext cx="954154" cy="1431726"/>
              <a:chOff x="2683932" y="2487907"/>
              <a:chExt cx="2188005" cy="3283146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A7874C1-0EF2-5545-BDB6-A477D6FE42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9909"/>
              <a:stretch/>
            </p:blipFill>
            <p:spPr>
              <a:xfrm>
                <a:off x="2708710" y="2487907"/>
                <a:ext cx="2163227" cy="3283146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E0AED55-DDC7-FA41-9D81-D239271381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68911" b="21938"/>
              <a:stretch/>
            </p:blipFill>
            <p:spPr>
              <a:xfrm>
                <a:off x="2683932" y="4315550"/>
                <a:ext cx="2163227" cy="42862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B51E981-3240-F04A-BF61-54516957F531}"/>
                </a:ext>
              </a:extLst>
            </p:cNvPr>
            <p:cNvGrpSpPr/>
            <p:nvPr/>
          </p:nvGrpSpPr>
          <p:grpSpPr>
            <a:xfrm>
              <a:off x="5482402" y="3260167"/>
              <a:ext cx="943671" cy="1257288"/>
              <a:chOff x="5027301" y="2894448"/>
              <a:chExt cx="2163967" cy="2883135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558B31-1120-C844-A78F-39C063862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8449" b="-1"/>
              <a:stretch/>
            </p:blipFill>
            <p:spPr>
              <a:xfrm>
                <a:off x="5028041" y="2894448"/>
                <a:ext cx="2163227" cy="288313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3F613A0-0E53-604E-BCE6-300F05E79C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18347" b="73844"/>
              <a:stretch/>
            </p:blipFill>
            <p:spPr>
              <a:xfrm>
                <a:off x="5027301" y="3333308"/>
                <a:ext cx="2163227" cy="36576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5605D6E-F556-3745-982C-FB9052740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43761" b="52928"/>
              <a:stretch/>
            </p:blipFill>
            <p:spPr>
              <a:xfrm>
                <a:off x="5027777" y="3169403"/>
                <a:ext cx="2163227" cy="155096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CE58DD8-208D-CD4E-B8F8-4E713F3CF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1204"/>
            <a:stretch/>
          </p:blipFill>
          <p:spPr>
            <a:xfrm>
              <a:off x="5482563" y="4265439"/>
              <a:ext cx="943349" cy="79246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37D5C7-6750-6A4E-A91E-AA34A5A4D382}"/>
                </a:ext>
              </a:extLst>
            </p:cNvPr>
            <p:cNvGrpSpPr/>
            <p:nvPr/>
          </p:nvGrpSpPr>
          <p:grpSpPr>
            <a:xfrm>
              <a:off x="5480117" y="4735202"/>
              <a:ext cx="945434" cy="1656721"/>
              <a:chOff x="9664312" y="1971963"/>
              <a:chExt cx="2168009" cy="379909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8C0E629-7169-914E-9368-5F8C18A767F1}"/>
                  </a:ext>
                </a:extLst>
              </p:cNvPr>
              <p:cNvGrpSpPr/>
              <p:nvPr/>
            </p:nvGrpSpPr>
            <p:grpSpPr>
              <a:xfrm>
                <a:off x="9664312" y="1971963"/>
                <a:ext cx="2168009" cy="3799090"/>
                <a:chOff x="9664312" y="1971963"/>
                <a:chExt cx="2168009" cy="3799090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6F3F5C0C-23EB-7349-BC49-2AF4C33A1F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18894"/>
                <a:stretch/>
              </p:blipFill>
              <p:spPr>
                <a:xfrm>
                  <a:off x="9666703" y="1971963"/>
                  <a:ext cx="2163227" cy="379909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7EB55D95-3DDA-9946-9424-D35775F11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artisticBlur radius="24"/>
                          </a14:imgEffect>
                        </a14:imgLayer>
                      </a14:imgProps>
                    </a:ext>
                  </a:extLst>
                </a:blip>
                <a:srcRect t="18347" b="74702"/>
                <a:stretch/>
              </p:blipFill>
              <p:spPr>
                <a:xfrm>
                  <a:off x="9664312" y="4624253"/>
                  <a:ext cx="2163227" cy="325572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8CFDA12-7F4C-DF47-8327-BB78D3CD6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artisticBlur radius="24"/>
                          </a14:imgEffect>
                        </a14:imgLayer>
                      </a14:imgProps>
                    </a:ext>
                  </a:extLst>
                </a:blip>
                <a:srcRect t="23218" b="68926"/>
                <a:stretch/>
              </p:blipFill>
              <p:spPr>
                <a:xfrm>
                  <a:off x="9669094" y="2145592"/>
                  <a:ext cx="2163227" cy="367991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FB7B7C8-E592-FA4E-8FCF-60A66AC7FD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43761" b="52928"/>
              <a:stretch/>
            </p:blipFill>
            <p:spPr>
              <a:xfrm>
                <a:off x="9666703" y="1990496"/>
                <a:ext cx="2163227" cy="15509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C8745B3-C182-4B49-A6C6-7CE27134B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Blur radius="24"/>
                        </a14:imgEffect>
                      </a14:imgLayer>
                    </a14:imgProps>
                  </a:ext>
                </a:extLst>
              </a:blip>
              <a:srcRect t="43761" b="52928"/>
              <a:stretch/>
            </p:blipFill>
            <p:spPr>
              <a:xfrm>
                <a:off x="9666703" y="5156025"/>
                <a:ext cx="2163227" cy="155096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8C2801-6DEA-894A-B0E9-E5C19EA25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07"/>
          <a:stretch/>
        </p:blipFill>
        <p:spPr>
          <a:xfrm>
            <a:off x="-92765" y="6560457"/>
            <a:ext cx="12410662" cy="1000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8258F7-42A5-FE41-80D4-88B7C9608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73"/>
          <a:stretch/>
        </p:blipFill>
        <p:spPr>
          <a:xfrm>
            <a:off x="-92765" y="-707887"/>
            <a:ext cx="12410662" cy="1433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B44657-D67D-AB4B-95BD-1F5DBCF9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72" y="423716"/>
            <a:ext cx="7269489" cy="77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Jole Simmons</dc:creator>
  <cp:lastModifiedBy>Jole Simmons</cp:lastModifiedBy>
  <cp:revision>39</cp:revision>
  <dcterms:created xsi:type="dcterms:W3CDTF">2018-08-26T00:33:24Z</dcterms:created>
  <dcterms:modified xsi:type="dcterms:W3CDTF">2018-11-12T02:18:38Z</dcterms:modified>
</cp:coreProperties>
</file>